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23"/>
    <p:restoredTop sz="94618"/>
  </p:normalViewPr>
  <p:slideViewPr>
    <p:cSldViewPr snapToGrid="0" snapToObjects="1">
      <p:cViewPr varScale="1">
        <p:scale>
          <a:sx n="90" d="100"/>
          <a:sy n="90" d="100"/>
        </p:scale>
        <p:origin x="216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978B8-9830-3940-9CA1-9635B7BD1CE2}" type="datetimeFigureOut">
              <a:rPr lang="en-US" smtClean="0"/>
              <a:t>4/30/17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B6B8F-D3A9-314A-8866-206C36D21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354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978B8-9830-3940-9CA1-9635B7BD1CE2}" type="datetimeFigureOut">
              <a:rPr lang="en-US" smtClean="0"/>
              <a:t>4/30/17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B6B8F-D3A9-314A-8866-206C36D21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74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978B8-9830-3940-9CA1-9635B7BD1CE2}" type="datetimeFigureOut">
              <a:rPr lang="en-US" smtClean="0"/>
              <a:t>4/30/17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B6B8F-D3A9-314A-8866-206C36D21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11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978B8-9830-3940-9CA1-9635B7BD1CE2}" type="datetimeFigureOut">
              <a:rPr lang="en-US" smtClean="0"/>
              <a:t>4/30/17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B6B8F-D3A9-314A-8866-206C36D21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27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978B8-9830-3940-9CA1-9635B7BD1CE2}" type="datetimeFigureOut">
              <a:rPr lang="en-US" smtClean="0"/>
              <a:t>4/30/17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B6B8F-D3A9-314A-8866-206C36D21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425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978B8-9830-3940-9CA1-9635B7BD1CE2}" type="datetimeFigureOut">
              <a:rPr lang="en-US" smtClean="0"/>
              <a:t>4/30/17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B6B8F-D3A9-314A-8866-206C36D21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889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978B8-9830-3940-9CA1-9635B7BD1CE2}" type="datetimeFigureOut">
              <a:rPr lang="en-US" smtClean="0"/>
              <a:t>4/30/17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B6B8F-D3A9-314A-8866-206C36D21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633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978B8-9830-3940-9CA1-9635B7BD1CE2}" type="datetimeFigureOut">
              <a:rPr lang="en-US" smtClean="0"/>
              <a:t>4/30/17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B6B8F-D3A9-314A-8866-206C36D21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62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978B8-9830-3940-9CA1-9635B7BD1CE2}" type="datetimeFigureOut">
              <a:rPr lang="en-US" smtClean="0"/>
              <a:t>4/30/17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B6B8F-D3A9-314A-8866-206C36D21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050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978B8-9830-3940-9CA1-9635B7BD1CE2}" type="datetimeFigureOut">
              <a:rPr lang="en-US" smtClean="0"/>
              <a:t>4/30/17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B6B8F-D3A9-314A-8866-206C36D21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721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978B8-9830-3940-9CA1-9635B7BD1CE2}" type="datetimeFigureOut">
              <a:rPr lang="en-US" smtClean="0"/>
              <a:t>4/30/17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B6B8F-D3A9-314A-8866-206C36D21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379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978B8-9830-3940-9CA1-9635B7BD1CE2}" type="datetimeFigureOut">
              <a:rPr lang="en-US" smtClean="0"/>
              <a:t>4/30/17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B6B8F-D3A9-314A-8866-206C36D21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189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Elbow Connector 48"/>
          <p:cNvCxnSpPr>
            <a:stCxn id="9" idx="2"/>
            <a:endCxn id="20" idx="1"/>
          </p:cNvCxnSpPr>
          <p:nvPr/>
        </p:nvCxnSpPr>
        <p:spPr>
          <a:xfrm rot="5400000">
            <a:off x="9035190" y="3376268"/>
            <a:ext cx="2917955" cy="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1185863" y="764393"/>
            <a:ext cx="1828800" cy="11519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Meetup</a:t>
            </a:r>
          </a:p>
          <a:p>
            <a:pPr algn="ctr"/>
            <a:r>
              <a:rPr lang="en-US" dirty="0" err="1" smtClean="0"/>
              <a:t>Websocket</a:t>
            </a:r>
            <a:endParaRPr lang="en-US" dirty="0" smtClean="0"/>
          </a:p>
          <a:p>
            <a:pPr algn="ctr"/>
            <a:r>
              <a:rPr lang="en-US" dirty="0" smtClean="0"/>
              <a:t>Stream API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516" y="81853"/>
            <a:ext cx="1022908" cy="68207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443538" y="764392"/>
            <a:ext cx="1328737" cy="11519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Kafka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9829799" y="765321"/>
            <a:ext cx="1328737" cy="11519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S3</a:t>
            </a:r>
          </a:p>
          <a:p>
            <a:pPr algn="ctr"/>
            <a:r>
              <a:rPr lang="en-US" dirty="0" smtClean="0"/>
              <a:t>(Raw)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 flipV="1">
            <a:off x="3014663" y="1340378"/>
            <a:ext cx="2428875" cy="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01643" y="882081"/>
            <a:ext cx="85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Stream</a:t>
            </a:r>
          </a:p>
        </p:txBody>
      </p:sp>
      <p:cxnSp>
        <p:nvCxnSpPr>
          <p:cNvPr id="13" name="Straight Arrow Connector 12"/>
          <p:cNvCxnSpPr>
            <a:stCxn id="7" idx="3"/>
            <a:endCxn id="9" idx="1"/>
          </p:cNvCxnSpPr>
          <p:nvPr/>
        </p:nvCxnSpPr>
        <p:spPr>
          <a:xfrm>
            <a:off x="6772275" y="1340378"/>
            <a:ext cx="3057524" cy="92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833782" y="948731"/>
            <a:ext cx="679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Store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8813" y="114767"/>
            <a:ext cx="1790707" cy="696386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7458376" y="4871787"/>
            <a:ext cx="1774461" cy="11519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S3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DataFrame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0" name="Can 19"/>
          <p:cNvSpPr/>
          <p:nvPr/>
        </p:nvSpPr>
        <p:spPr>
          <a:xfrm>
            <a:off x="9700625" y="4835247"/>
            <a:ext cx="1587081" cy="115197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Postgres</a:t>
            </a:r>
          </a:p>
          <a:p>
            <a:pPr algn="ctr"/>
            <a:r>
              <a:rPr lang="en-US" dirty="0" smtClean="0"/>
              <a:t>(3NF)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449" y="6023758"/>
            <a:ext cx="1790707" cy="69638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0625" y="6023758"/>
            <a:ext cx="1897061" cy="87078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0545766" y="4040747"/>
            <a:ext cx="105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Structure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3349" y="-111766"/>
            <a:ext cx="1504154" cy="1109743"/>
          </a:xfrm>
          <a:prstGeom prst="rect">
            <a:avLst/>
          </a:prstGeom>
        </p:spPr>
      </p:pic>
      <p:sp>
        <p:nvSpPr>
          <p:cNvPr id="36" name="Rounded Rectangle 35"/>
          <p:cNvSpPr/>
          <p:nvPr/>
        </p:nvSpPr>
        <p:spPr>
          <a:xfrm>
            <a:off x="5443538" y="3067046"/>
            <a:ext cx="6003355" cy="7008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Spark</a:t>
            </a:r>
            <a:endParaRPr lang="en-US" dirty="0"/>
          </a:p>
        </p:txBody>
      </p:sp>
      <p:cxnSp>
        <p:nvCxnSpPr>
          <p:cNvPr id="41" name="Straight Arrow Connector 40"/>
          <p:cNvCxnSpPr>
            <a:endCxn id="19" idx="0"/>
          </p:cNvCxnSpPr>
          <p:nvPr/>
        </p:nvCxnSpPr>
        <p:spPr>
          <a:xfrm flipH="1">
            <a:off x="8345607" y="3767865"/>
            <a:ext cx="12575" cy="11039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9998" y="2464982"/>
            <a:ext cx="981641" cy="511707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8367678" y="4089682"/>
            <a:ext cx="105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Structure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1315439" y="3078792"/>
            <a:ext cx="2242155" cy="7008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Spark Stream</a:t>
            </a:r>
            <a:endParaRPr lang="en-US" dirty="0"/>
          </a:p>
        </p:txBody>
      </p:sp>
      <p:sp>
        <p:nvSpPr>
          <p:cNvPr id="65" name="Rounded Rectangle 64"/>
          <p:cNvSpPr/>
          <p:nvPr/>
        </p:nvSpPr>
        <p:spPr>
          <a:xfrm>
            <a:off x="1775577" y="4859173"/>
            <a:ext cx="1333850" cy="1841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Flask </a:t>
            </a:r>
          </a:p>
          <a:p>
            <a:pPr algn="ctr"/>
            <a:r>
              <a:rPr lang="en-US" dirty="0" smtClean="0"/>
              <a:t>+ </a:t>
            </a:r>
          </a:p>
          <a:p>
            <a:pPr algn="ctr"/>
            <a:r>
              <a:rPr lang="en-US" dirty="0" err="1" smtClean="0"/>
              <a:t>Plotly</a:t>
            </a:r>
            <a:endParaRPr lang="en-US" dirty="0"/>
          </a:p>
        </p:txBody>
      </p:sp>
      <p:sp>
        <p:nvSpPr>
          <p:cNvPr id="67" name="Rounded Rectangle 66"/>
          <p:cNvSpPr/>
          <p:nvPr/>
        </p:nvSpPr>
        <p:spPr>
          <a:xfrm>
            <a:off x="5443538" y="3779611"/>
            <a:ext cx="1632327" cy="7008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Spark ML</a:t>
            </a:r>
            <a:endParaRPr lang="en-US" dirty="0"/>
          </a:p>
        </p:txBody>
      </p:sp>
      <p:cxnSp>
        <p:nvCxnSpPr>
          <p:cNvPr id="69" name="Elbow Connector 68"/>
          <p:cNvCxnSpPr>
            <a:stCxn id="19" idx="1"/>
            <a:endCxn id="67" idx="2"/>
          </p:cNvCxnSpPr>
          <p:nvPr/>
        </p:nvCxnSpPr>
        <p:spPr>
          <a:xfrm rot="10800000">
            <a:off x="6259702" y="4480431"/>
            <a:ext cx="1198674" cy="967343"/>
          </a:xfrm>
          <a:prstGeom prst="bentConnector2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5856660" y="5493604"/>
            <a:ext cx="1170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Synthesize</a:t>
            </a:r>
          </a:p>
        </p:txBody>
      </p:sp>
      <p:cxnSp>
        <p:nvCxnSpPr>
          <p:cNvPr id="72" name="Elbow Connector 71"/>
          <p:cNvCxnSpPr>
            <a:stCxn id="7" idx="2"/>
            <a:endCxn id="64" idx="0"/>
          </p:cNvCxnSpPr>
          <p:nvPr/>
        </p:nvCxnSpPr>
        <p:spPr>
          <a:xfrm rot="5400000">
            <a:off x="3690998" y="661882"/>
            <a:ext cx="1162429" cy="3671390"/>
          </a:xfrm>
          <a:prstGeom prst="bentConnector3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4" idx="2"/>
            <a:endCxn id="65" idx="0"/>
          </p:cNvCxnSpPr>
          <p:nvPr/>
        </p:nvCxnSpPr>
        <p:spPr>
          <a:xfrm>
            <a:off x="2436517" y="3779611"/>
            <a:ext cx="5985" cy="107956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6" name="Picture 7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6" y="2945377"/>
            <a:ext cx="1280944" cy="947332"/>
          </a:xfrm>
          <a:prstGeom prst="rect">
            <a:avLst/>
          </a:prstGeom>
        </p:spPr>
      </p:pic>
      <p:cxnSp>
        <p:nvCxnSpPr>
          <p:cNvPr id="80" name="Elbow Connector 79"/>
          <p:cNvCxnSpPr>
            <a:stCxn id="67" idx="1"/>
            <a:endCxn id="64" idx="3"/>
          </p:cNvCxnSpPr>
          <p:nvPr/>
        </p:nvCxnSpPr>
        <p:spPr>
          <a:xfrm rot="10800000">
            <a:off x="3557594" y="3429203"/>
            <a:ext cx="1885944" cy="700819"/>
          </a:xfrm>
          <a:prstGeom prst="bentConnector3">
            <a:avLst/>
          </a:prstGeom>
          <a:ln w="76200">
            <a:prstDash val="sysDot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4101095" y="4144653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Apply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680805" y="4144653"/>
            <a:ext cx="698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Show</a:t>
            </a:r>
            <a:endParaRPr lang="en-US" dirty="0" smtClean="0"/>
          </a:p>
        </p:txBody>
      </p:sp>
      <p:sp>
        <p:nvSpPr>
          <p:cNvPr id="84" name="TextBox 83"/>
          <p:cNvSpPr txBox="1"/>
          <p:nvPr/>
        </p:nvSpPr>
        <p:spPr>
          <a:xfrm>
            <a:off x="3761803" y="2078627"/>
            <a:ext cx="698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Show</a:t>
            </a: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494" y="4740374"/>
            <a:ext cx="737097" cy="947425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035" y="5719375"/>
            <a:ext cx="1099801" cy="122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784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33</Words>
  <Application>Microsoft Macintosh PowerPoint</Application>
  <PresentationFormat>Widescreen</PresentationFormat>
  <Paragraphs>24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Tian, Yu</dc:creator>
  <cp:lastModifiedBy>Tian, Yu</cp:lastModifiedBy>
  <cp:revision>10</cp:revision>
  <dcterms:created xsi:type="dcterms:W3CDTF">2017-04-30T22:55:57Z</dcterms:created>
  <dcterms:modified xsi:type="dcterms:W3CDTF">2017-05-01T04:32:21Z</dcterms:modified>
</cp:coreProperties>
</file>